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02C8"/>
    <a:srgbClr val="F715CC"/>
    <a:srgbClr val="FE58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6DF0-FA6A-4B6F-BC36-B97380CBE89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5206-4589-4883-B169-7A3D9661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41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6DF0-FA6A-4B6F-BC36-B97380CBE89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5206-4589-4883-B169-7A3D9661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68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6DF0-FA6A-4B6F-BC36-B97380CBE89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5206-4589-4883-B169-7A3D9661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9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6DF0-FA6A-4B6F-BC36-B97380CBE89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5206-4589-4883-B169-7A3D9661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47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6DF0-FA6A-4B6F-BC36-B97380CBE89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5206-4589-4883-B169-7A3D9661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73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6DF0-FA6A-4B6F-BC36-B97380CBE89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5206-4589-4883-B169-7A3D9661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49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6DF0-FA6A-4B6F-BC36-B97380CBE89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5206-4589-4883-B169-7A3D9661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02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6DF0-FA6A-4B6F-BC36-B97380CBE89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5206-4589-4883-B169-7A3D9661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16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6DF0-FA6A-4B6F-BC36-B97380CBE89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5206-4589-4883-B169-7A3D9661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35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6DF0-FA6A-4B6F-BC36-B97380CBE89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5206-4589-4883-B169-7A3D9661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85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6DF0-FA6A-4B6F-BC36-B97380CBE89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5206-4589-4883-B169-7A3D9661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0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06DF0-FA6A-4B6F-BC36-B97380CBE89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25206-4589-4883-B169-7A3D9661E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40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1447800"/>
            <a:ext cx="2667000" cy="2743200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 Arrow 2"/>
          <p:cNvSpPr/>
          <p:nvPr/>
        </p:nvSpPr>
        <p:spPr>
          <a:xfrm rot="7413737">
            <a:off x="6173085" y="4540465"/>
            <a:ext cx="2438400" cy="1676400"/>
          </a:xfrm>
          <a:prstGeom prst="leftArrow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19932436">
            <a:off x="5249657" y="276081"/>
            <a:ext cx="3124200" cy="335280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4724400"/>
            <a:ext cx="1981200" cy="1905000"/>
          </a:xfrm>
          <a:prstGeom prst="rect">
            <a:avLst/>
          </a:prstGeom>
          <a:solidFill>
            <a:srgbClr val="F715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15000" b="1" dirty="0" smtClean="0">
                <a:latin typeface="Century Gothic" pitchFamily="34" charset="0"/>
              </a:rPr>
              <a:t>Shape Flipper</a:t>
            </a:r>
            <a:endParaRPr lang="en-US" sz="15000" b="1" dirty="0">
              <a:latin typeface="Century Gothic" pitchFamily="34" charset="0"/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3581400" y="2438400"/>
            <a:ext cx="1752600" cy="1143000"/>
          </a:xfrm>
          <a:prstGeom prst="flowChartDecis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2343135">
            <a:off x="609600" y="4876800"/>
            <a:ext cx="1676400" cy="1295400"/>
          </a:xfrm>
          <a:prstGeom prst="rect">
            <a:avLst/>
          </a:prstGeom>
          <a:solidFill>
            <a:srgbClr val="FE58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01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entury Gothic" pitchFamily="34" charset="0"/>
              </a:rPr>
              <a:t>By</a:t>
            </a:r>
            <a:r>
              <a:rPr lang="en-US" sz="4000" b="1" dirty="0" smtClean="0">
                <a:latin typeface="Century Gothic" pitchFamily="34" charset="0"/>
              </a:rPr>
              <a:t>: Ms. Clayton</a:t>
            </a:r>
            <a:endParaRPr lang="en-US" sz="40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366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entury Gothic" pitchFamily="34" charset="0"/>
              </a:rPr>
              <a:t>square</a:t>
            </a:r>
            <a:endParaRPr lang="en-US" sz="4000" b="1" dirty="0">
              <a:latin typeface="Century Gothic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1066800"/>
            <a:ext cx="4114800" cy="42672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60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entury Gothic" pitchFamily="34" charset="0"/>
              </a:rPr>
              <a:t>circle</a:t>
            </a:r>
            <a:endParaRPr lang="en-US" sz="4000" b="1" dirty="0">
              <a:latin typeface="Century Gothic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514600" y="1066800"/>
            <a:ext cx="3962400" cy="4343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F715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89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entury Gothic" pitchFamily="34" charset="0"/>
              </a:rPr>
              <a:t>rectangle</a:t>
            </a:r>
            <a:endParaRPr lang="en-US" sz="4000" b="1" dirty="0">
              <a:latin typeface="Century Gothic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1524000"/>
            <a:ext cx="5334000" cy="3886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81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entury Gothic" pitchFamily="34" charset="0"/>
              </a:rPr>
              <a:t>triangle</a:t>
            </a:r>
            <a:endParaRPr lang="en-US" sz="4000" b="1" dirty="0">
              <a:latin typeface="Century Gothic" pitchFamily="34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2590800" y="1143000"/>
            <a:ext cx="4267200" cy="426720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638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entury Gothic" pitchFamily="34" charset="0"/>
              </a:rPr>
              <a:t>oval</a:t>
            </a:r>
            <a:endParaRPr lang="en-US" sz="4000" b="1" dirty="0">
              <a:latin typeface="Century Gothic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276600" y="914400"/>
            <a:ext cx="2514600" cy="4572000"/>
          </a:xfrm>
          <a:prstGeom prst="ellipse">
            <a:avLst/>
          </a:prstGeom>
          <a:solidFill>
            <a:srgbClr val="FE02C8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19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12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Shape Flipper</vt:lpstr>
      <vt:lpstr>By: Ms. Clayton</vt:lpstr>
      <vt:lpstr>square</vt:lpstr>
      <vt:lpstr>circle</vt:lpstr>
      <vt:lpstr>rectangle</vt:lpstr>
      <vt:lpstr>triangle</vt:lpstr>
      <vt:lpstr>oval</vt:lpstr>
    </vt:vector>
  </TitlesOfParts>
  <Company>Mansfield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 Flipper</dc:title>
  <dc:creator>admin</dc:creator>
  <cp:lastModifiedBy>Windows User</cp:lastModifiedBy>
  <cp:revision>5</cp:revision>
  <dcterms:created xsi:type="dcterms:W3CDTF">2013-03-21T16:09:59Z</dcterms:created>
  <dcterms:modified xsi:type="dcterms:W3CDTF">2013-05-15T13:48:17Z</dcterms:modified>
</cp:coreProperties>
</file>