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EDA12FA-B168-4D3E-AB83-B32B7D8ED10E}" type="datetimeFigureOut">
              <a:rPr lang="en-US" smtClean="0"/>
              <a:t>3/11/2016</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F77BC92-9B90-4B39-8B4B-AD8C6C3B178B}"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A12FA-B168-4D3E-AB83-B32B7D8ED10E}"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7BC92-9B90-4B39-8B4B-AD8C6C3B17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A12FA-B168-4D3E-AB83-B32B7D8ED10E}"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7BC92-9B90-4B39-8B4B-AD8C6C3B17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A12FA-B168-4D3E-AB83-B32B7D8ED10E}"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7BC92-9B90-4B39-8B4B-AD8C6C3B17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A12FA-B168-4D3E-AB83-B32B7D8ED10E}"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7BC92-9B90-4B39-8B4B-AD8C6C3B178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EDA12FA-B168-4D3E-AB83-B32B7D8ED10E}"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7BC92-9B90-4B39-8B4B-AD8C6C3B178B}"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EDA12FA-B168-4D3E-AB83-B32B7D8ED10E}" type="datetimeFigureOut">
              <a:rPr lang="en-US" smtClean="0"/>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7BC92-9B90-4B39-8B4B-AD8C6C3B178B}"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DA12FA-B168-4D3E-AB83-B32B7D8ED10E}" type="datetimeFigureOut">
              <a:rPr lang="en-US" smtClean="0"/>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7BC92-9B90-4B39-8B4B-AD8C6C3B17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A12FA-B168-4D3E-AB83-B32B7D8ED10E}" type="datetimeFigureOut">
              <a:rPr lang="en-US" smtClean="0"/>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7BC92-9B90-4B39-8B4B-AD8C6C3B17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A12FA-B168-4D3E-AB83-B32B7D8ED10E}"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7BC92-9B90-4B39-8B4B-AD8C6C3B178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A12FA-B168-4D3E-AB83-B32B7D8ED10E}"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7BC92-9B90-4B39-8B4B-AD8C6C3B17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EDA12FA-B168-4D3E-AB83-B32B7D8ED10E}" type="datetimeFigureOut">
              <a:rPr lang="en-US" smtClean="0"/>
              <a:t>3/11/2016</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F77BC92-9B90-4B39-8B4B-AD8C6C3B17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70731" y="3197000"/>
            <a:ext cx="4847038" cy="1599722"/>
          </a:xfrm>
        </p:spPr>
        <p:txBody>
          <a:bodyPr/>
          <a:lstStyle/>
          <a:p>
            <a:r>
              <a:rPr lang="en-US" dirty="0" smtClean="0"/>
              <a:t>Enemy Pie</a:t>
            </a:r>
            <a:br>
              <a:rPr lang="en-US" dirty="0" smtClean="0"/>
            </a:br>
            <a:r>
              <a:rPr lang="en-US" dirty="0" smtClean="0"/>
              <a:t>Book Report</a:t>
            </a:r>
            <a:br>
              <a:rPr lang="en-US" dirty="0" smtClean="0"/>
            </a:br>
            <a:r>
              <a:rPr lang="en-US" sz="3600" dirty="0" smtClean="0">
                <a:solidFill>
                  <a:srgbClr val="92D050"/>
                </a:solidFill>
                <a:latin typeface="Footlight MT Light" pitchFamily="18" charset="0"/>
              </a:rPr>
              <a:t>by First and Last Name</a:t>
            </a:r>
            <a:r>
              <a:rPr lang="en-US" sz="3600" dirty="0" smtClean="0">
                <a:solidFill>
                  <a:srgbClr val="92D050"/>
                </a:solidFill>
                <a:latin typeface="Freestyle Script" pitchFamily="66" charset="0"/>
              </a:rPr>
              <a:t> </a:t>
            </a:r>
            <a:endParaRPr lang="en-US" sz="3600" dirty="0">
              <a:solidFill>
                <a:srgbClr val="92D050"/>
              </a:solidFill>
              <a:latin typeface="Freestyle Script" pitchFamily="66" charset="0"/>
            </a:endParaRPr>
          </a:p>
        </p:txBody>
      </p:sp>
      <p:sp>
        <p:nvSpPr>
          <p:cNvPr id="3" name="Subtitle 2"/>
          <p:cNvSpPr>
            <a:spLocks noGrp="1"/>
          </p:cNvSpPr>
          <p:nvPr>
            <p:ph type="subTitle" idx="1"/>
          </p:nvPr>
        </p:nvSpPr>
        <p:spPr/>
        <p:txBody>
          <a:bodyPr/>
          <a:lstStyle/>
          <a:p>
            <a:r>
              <a:rPr lang="en-US" dirty="0" smtClean="0"/>
              <a:t>Author:  Derek Munson</a:t>
            </a:r>
          </a:p>
          <a:p>
            <a:r>
              <a:rPr lang="en-US" dirty="0" smtClean="0"/>
              <a:t>Illustrated by: Tara </a:t>
            </a:r>
            <a:r>
              <a:rPr lang="en-US" dirty="0" err="1" smtClean="0"/>
              <a:t>Calahan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99308">
            <a:off x="1026558" y="4168003"/>
            <a:ext cx="1810746" cy="1810746"/>
          </a:xfrm>
          <a:prstGeom prst="rect">
            <a:avLst/>
          </a:prstGeom>
        </p:spPr>
      </p:pic>
    </p:spTree>
    <p:extLst>
      <p:ext uri="{BB962C8B-B14F-4D97-AF65-F5344CB8AC3E}">
        <p14:creationId xmlns:p14="http://schemas.microsoft.com/office/powerpoint/2010/main" val="188728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Main Characters</a:t>
            </a:r>
            <a:endParaRPr lang="en-US" dirty="0"/>
          </a:p>
        </p:txBody>
      </p:sp>
      <p:sp>
        <p:nvSpPr>
          <p:cNvPr id="3" name="Content Placeholder 2"/>
          <p:cNvSpPr>
            <a:spLocks noGrp="1"/>
          </p:cNvSpPr>
          <p:nvPr>
            <p:ph idx="1"/>
          </p:nvPr>
        </p:nvSpPr>
        <p:spPr/>
        <p:txBody>
          <a:bodyPr/>
          <a:lstStyle/>
          <a:p>
            <a:r>
              <a:rPr lang="en-US" dirty="0" smtClean="0"/>
              <a:t>Jeremy Ross</a:t>
            </a:r>
          </a:p>
          <a:p>
            <a:r>
              <a:rPr lang="en-US" dirty="0" smtClean="0"/>
              <a:t>The boy</a:t>
            </a:r>
          </a:p>
          <a:p>
            <a:r>
              <a:rPr lang="en-US" dirty="0" smtClean="0"/>
              <a:t>His dad</a:t>
            </a:r>
            <a:endParaRPr lang="en-US" dirty="0"/>
          </a:p>
        </p:txBody>
      </p:sp>
    </p:spTree>
    <p:extLst>
      <p:ext uri="{BB962C8B-B14F-4D97-AF65-F5344CB8AC3E}">
        <p14:creationId xmlns:p14="http://schemas.microsoft.com/office/powerpoint/2010/main" val="4260754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Setting</a:t>
            </a:r>
            <a:endParaRPr lang="en-US" dirty="0"/>
          </a:p>
        </p:txBody>
      </p:sp>
      <p:sp>
        <p:nvSpPr>
          <p:cNvPr id="3" name="Content Placeholder 2"/>
          <p:cNvSpPr>
            <a:spLocks noGrp="1"/>
          </p:cNvSpPr>
          <p:nvPr>
            <p:ph idx="1"/>
          </p:nvPr>
        </p:nvSpPr>
        <p:spPr/>
        <p:txBody>
          <a:bodyPr/>
          <a:lstStyle/>
          <a:p>
            <a:r>
              <a:rPr lang="en-US" dirty="0" smtClean="0"/>
              <a:t>The neighborhood</a:t>
            </a:r>
            <a:endParaRPr lang="en-US" dirty="0"/>
          </a:p>
        </p:txBody>
      </p:sp>
    </p:spTree>
    <p:extLst>
      <p:ext uri="{BB962C8B-B14F-4D97-AF65-F5344CB8AC3E}">
        <p14:creationId xmlns:p14="http://schemas.microsoft.com/office/powerpoint/2010/main" val="3138965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lstStyle/>
          <a:p>
            <a:pPr marL="0" indent="0">
              <a:buNone/>
            </a:pPr>
            <a:r>
              <a:rPr lang="en-US" dirty="0" smtClean="0"/>
              <a:t>A new kid moved to the neighborhood named Jeremy Ross. </a:t>
            </a:r>
            <a:r>
              <a:rPr lang="en-US" dirty="0" smtClean="0"/>
              <a:t>The main character became jealous because Jeremy was popular and took all of his friends. Jeremy became his enemy. The boy decided he would make Enemy Pie to hurt his enemy but he became friends with Jeremy. He shared Enemy Pie with Jeremy but it turns out that Enemy Pie makes friends instead of enemies.</a:t>
            </a:r>
            <a:endParaRPr lang="en-US" dirty="0"/>
          </a:p>
        </p:txBody>
      </p:sp>
    </p:spTree>
    <p:extLst>
      <p:ext uri="{BB962C8B-B14F-4D97-AF65-F5344CB8AC3E}">
        <p14:creationId xmlns:p14="http://schemas.microsoft.com/office/powerpoint/2010/main" val="3294563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My Favorite Part</a:t>
            </a:r>
            <a:endParaRPr lang="en-US" dirty="0"/>
          </a:p>
        </p:txBody>
      </p:sp>
      <p:sp>
        <p:nvSpPr>
          <p:cNvPr id="3" name="Content Placeholder 2"/>
          <p:cNvSpPr>
            <a:spLocks noGrp="1"/>
          </p:cNvSpPr>
          <p:nvPr>
            <p:ph idx="1"/>
          </p:nvPr>
        </p:nvSpPr>
        <p:spPr/>
        <p:txBody>
          <a:bodyPr/>
          <a:lstStyle/>
          <a:p>
            <a:r>
              <a:rPr lang="en-US" dirty="0" smtClean="0"/>
              <a:t>When they became good friends</a:t>
            </a:r>
            <a:endParaRPr lang="en-US" dirty="0"/>
          </a:p>
        </p:txBody>
      </p:sp>
    </p:spTree>
    <p:extLst>
      <p:ext uri="{BB962C8B-B14F-4D97-AF65-F5344CB8AC3E}">
        <p14:creationId xmlns:p14="http://schemas.microsoft.com/office/powerpoint/2010/main" val="3231649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7898"/>
            <a:ext cx="8760543" cy="6461502"/>
          </a:xfrm>
          <a:prstGeom prst="rect">
            <a:avLst/>
          </a:prstGeom>
        </p:spPr>
      </p:pic>
      <p:sp>
        <p:nvSpPr>
          <p:cNvPr id="5" name="Cloud Callout 4"/>
          <p:cNvSpPr/>
          <p:nvPr/>
        </p:nvSpPr>
        <p:spPr>
          <a:xfrm>
            <a:off x="6705600" y="1905000"/>
            <a:ext cx="2207343" cy="16764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a:off x="7010400" y="2209800"/>
            <a:ext cx="1902543" cy="1015663"/>
          </a:xfrm>
          <a:prstGeom prst="rect">
            <a:avLst/>
          </a:prstGeom>
          <a:noFill/>
        </p:spPr>
        <p:txBody>
          <a:bodyPr wrap="square" rtlCol="0">
            <a:spAutoFit/>
          </a:bodyPr>
          <a:lstStyle/>
          <a:p>
            <a:r>
              <a:rPr lang="en-US" sz="2000" dirty="0" smtClean="0"/>
              <a:t>Use these notes for help if needed,</a:t>
            </a:r>
            <a:endParaRPr lang="en-US" sz="2000" dirty="0"/>
          </a:p>
        </p:txBody>
      </p:sp>
      <p:pic>
        <p:nvPicPr>
          <p:cNvPr id="8" name="Enemy Pie Summary by Ms.C.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81200" y="4724400"/>
            <a:ext cx="1022075" cy="1260732"/>
          </a:xfrm>
          <a:prstGeom prst="rect">
            <a:avLst/>
          </a:prstGeom>
        </p:spPr>
      </p:pic>
    </p:spTree>
    <p:extLst>
      <p:ext uri="{BB962C8B-B14F-4D97-AF65-F5344CB8AC3E}">
        <p14:creationId xmlns:p14="http://schemas.microsoft.com/office/powerpoint/2010/main" val="30912114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186</TotalTime>
  <Words>111</Words>
  <Application>Microsoft Office PowerPoint</Application>
  <PresentationFormat>On-screen Show (4:3)</PresentationFormat>
  <Paragraphs>14</Paragraphs>
  <Slides>6</Slides>
  <Notes>0</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Sketchbook</vt:lpstr>
      <vt:lpstr>Enemy Pie Book Report by First and Last Name </vt:lpstr>
      <vt:lpstr>The Main Characters</vt:lpstr>
      <vt:lpstr>The Setting</vt:lpstr>
      <vt:lpstr>Summary</vt:lpstr>
      <vt:lpstr>My Favorite Part</vt:lpstr>
      <vt:lpstr>PowerPoint Presentation</vt:lpstr>
    </vt:vector>
  </TitlesOfParts>
  <Company>Mansfield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Enemy Pie Book Report</dc:title>
  <dc:creator>Windows User</dc:creator>
  <cp:lastModifiedBy>Windows User</cp:lastModifiedBy>
  <cp:revision>8</cp:revision>
  <dcterms:created xsi:type="dcterms:W3CDTF">2013-03-19T18:20:17Z</dcterms:created>
  <dcterms:modified xsi:type="dcterms:W3CDTF">2016-03-11T14:25:00Z</dcterms:modified>
</cp:coreProperties>
</file>